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Air Polo: Reinventing Sport, Redefining Gravity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By the Air Polo Initiative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Air Polo is a next-generation sport played in variable-gravity environments using advanced electrostatic and aerodynamic field systems. Athletes float, thrust, and maneuver freely in an enclosed 3D arena called the AP Box.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The AP Box simulates “high to low to zero” gravity through multi-axis electrostatic vectoring. Players wear specialized AP Suits that interact with the field, allowing controlled movement, lift, and resistance. The system also serves as a testbed for aerospace and human movement research.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Gameplay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Teams of six compete to score goals in a floating 3D field, using momentum and walls to maneuver. Matches require strength, teamwork, and spatial awareness.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• Astronaut and pilot training in near-weightless environments</a:t>
            </a:r>
            <a:br/>
            <a:r>
              <a:t>• Defense readiness for variable-gravity operations</a:t>
            </a:r>
            <a:br/>
            <a:r>
              <a:t>• Extreme sports entertainment and VR experiences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Air Polo bridges global sports, human performance training, and aerospace simulation. Revenue potential includes professional leagues, franchise arenas, and R&amp;D partnerships.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Phase 1: Prototype AP Box and suit</a:t>
            </a:r>
            <a:br/>
            <a:r>
              <a:t>Phase 2: Pilot demo and first public match</a:t>
            </a:r>
            <a:br/>
            <a:r>
              <a:t>Phase 3: Full-scale arena launch</a:t>
            </a:r>
            <a:br/>
            <a:r>
              <a:t>Phase 4: Institutional collaborations</a:t>
            </a:r>
            <a:br/>
            <a:r>
              <a:t>Phase 5: Global league expansion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/>
            </a:pPr>
            <a:r>
              <a:t>Air Polo redefines the limits of human motion — turning gravity into part of the game. More than a sport; it’s the evolution of how humans train, play, and explore beyond Earth.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